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516" r:id="rId2"/>
  </p:sldIdLst>
  <p:sldSz cx="21599525" cy="21599525"/>
  <p:notesSz cx="6858000" cy="9144000"/>
  <p:defaultTextStyle>
    <a:defPPr>
      <a:defRPr lang="de-DE"/>
    </a:defPPr>
    <a:lvl1pPr marL="0" algn="l" defTabSz="2073493" rtl="0" eaLnBrk="1" latinLnBrk="0" hangingPunct="1">
      <a:defRPr sz="4082" kern="1200">
        <a:solidFill>
          <a:schemeClr val="tx1"/>
        </a:solidFill>
        <a:latin typeface="+mn-lt"/>
        <a:ea typeface="+mn-ea"/>
        <a:cs typeface="+mn-cs"/>
      </a:defRPr>
    </a:lvl1pPr>
    <a:lvl2pPr marL="1036747" algn="l" defTabSz="2073493" rtl="0" eaLnBrk="1" latinLnBrk="0" hangingPunct="1">
      <a:defRPr sz="4082" kern="1200">
        <a:solidFill>
          <a:schemeClr val="tx1"/>
        </a:solidFill>
        <a:latin typeface="+mn-lt"/>
        <a:ea typeface="+mn-ea"/>
        <a:cs typeface="+mn-cs"/>
      </a:defRPr>
    </a:lvl2pPr>
    <a:lvl3pPr marL="2073493" algn="l" defTabSz="2073493" rtl="0" eaLnBrk="1" latinLnBrk="0" hangingPunct="1">
      <a:defRPr sz="4082" kern="1200">
        <a:solidFill>
          <a:schemeClr val="tx1"/>
        </a:solidFill>
        <a:latin typeface="+mn-lt"/>
        <a:ea typeface="+mn-ea"/>
        <a:cs typeface="+mn-cs"/>
      </a:defRPr>
    </a:lvl3pPr>
    <a:lvl4pPr marL="3110240" algn="l" defTabSz="2073493" rtl="0" eaLnBrk="1" latinLnBrk="0" hangingPunct="1">
      <a:defRPr sz="4082" kern="1200">
        <a:solidFill>
          <a:schemeClr val="tx1"/>
        </a:solidFill>
        <a:latin typeface="+mn-lt"/>
        <a:ea typeface="+mn-ea"/>
        <a:cs typeface="+mn-cs"/>
      </a:defRPr>
    </a:lvl4pPr>
    <a:lvl5pPr marL="4146987" algn="l" defTabSz="2073493" rtl="0" eaLnBrk="1" latinLnBrk="0" hangingPunct="1">
      <a:defRPr sz="4082" kern="1200">
        <a:solidFill>
          <a:schemeClr val="tx1"/>
        </a:solidFill>
        <a:latin typeface="+mn-lt"/>
        <a:ea typeface="+mn-ea"/>
        <a:cs typeface="+mn-cs"/>
      </a:defRPr>
    </a:lvl5pPr>
    <a:lvl6pPr marL="5183734" algn="l" defTabSz="2073493" rtl="0" eaLnBrk="1" latinLnBrk="0" hangingPunct="1">
      <a:defRPr sz="4082" kern="1200">
        <a:solidFill>
          <a:schemeClr val="tx1"/>
        </a:solidFill>
        <a:latin typeface="+mn-lt"/>
        <a:ea typeface="+mn-ea"/>
        <a:cs typeface="+mn-cs"/>
      </a:defRPr>
    </a:lvl6pPr>
    <a:lvl7pPr marL="6220480" algn="l" defTabSz="2073493" rtl="0" eaLnBrk="1" latinLnBrk="0" hangingPunct="1">
      <a:defRPr sz="4082" kern="1200">
        <a:solidFill>
          <a:schemeClr val="tx1"/>
        </a:solidFill>
        <a:latin typeface="+mn-lt"/>
        <a:ea typeface="+mn-ea"/>
        <a:cs typeface="+mn-cs"/>
      </a:defRPr>
    </a:lvl7pPr>
    <a:lvl8pPr marL="7257227" algn="l" defTabSz="2073493" rtl="0" eaLnBrk="1" latinLnBrk="0" hangingPunct="1">
      <a:defRPr sz="4082" kern="1200">
        <a:solidFill>
          <a:schemeClr val="tx1"/>
        </a:solidFill>
        <a:latin typeface="+mn-lt"/>
        <a:ea typeface="+mn-ea"/>
        <a:cs typeface="+mn-cs"/>
      </a:defRPr>
    </a:lvl8pPr>
    <a:lvl9pPr marL="8293974" algn="l" defTabSz="2073493" rtl="0" eaLnBrk="1" latinLnBrk="0" hangingPunct="1">
      <a:defRPr sz="4082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imon" initials="S" lastIdx="10" clrIdx="0">
    <p:extLst>
      <p:ext uri="{19B8F6BF-5375-455C-9EA6-DF929625EA0E}">
        <p15:presenceInfo xmlns:p15="http://schemas.microsoft.com/office/powerpoint/2012/main" userId="Simon" providerId="None"/>
      </p:ext>
    </p:extLst>
  </p:cmAuthor>
  <p:cmAuthor id="2" name="Hwirim Shim" initials="HS" lastIdx="1" clrIdx="1">
    <p:extLst>
      <p:ext uri="{19B8F6BF-5375-455C-9EA6-DF929625EA0E}">
        <p15:presenceInfo xmlns:p15="http://schemas.microsoft.com/office/powerpoint/2012/main" userId="Hwirim Shim" providerId="None"/>
      </p:ext>
    </p:extLst>
  </p:cmAuthor>
  <p:cmAuthor id="3" name="Mohammad" initials="M" lastIdx="4" clrIdx="2">
    <p:extLst>
      <p:ext uri="{19B8F6BF-5375-455C-9EA6-DF929625EA0E}">
        <p15:presenceInfo xmlns:p15="http://schemas.microsoft.com/office/powerpoint/2012/main" userId="Mohammad" providerId="None"/>
      </p:ext>
    </p:extLst>
  </p:cmAuthor>
  <p:cmAuthor id="4" name="Behnoosh" initials="BB" lastIdx="2" clrIdx="3">
    <p:extLst>
      <p:ext uri="{19B8F6BF-5375-455C-9EA6-DF929625EA0E}">
        <p15:presenceInfo xmlns:p15="http://schemas.microsoft.com/office/powerpoint/2012/main" userId="Behnoosh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34A3D"/>
    <a:srgbClr val="555555"/>
    <a:srgbClr val="36454F"/>
    <a:srgbClr val="FFFFFF"/>
    <a:srgbClr val="D3D3D3"/>
    <a:srgbClr val="A9A9A9"/>
    <a:srgbClr val="C0C0C0"/>
    <a:srgbClr val="606C76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233" autoAdjust="0"/>
    <p:restoredTop sz="96023" autoAdjust="0"/>
  </p:normalViewPr>
  <p:slideViewPr>
    <p:cSldViewPr snapToGrid="0">
      <p:cViewPr varScale="1">
        <p:scale>
          <a:sx n="20" d="100"/>
          <a:sy n="20" d="100"/>
        </p:scale>
        <p:origin x="202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AFDCAB-8AFE-4BA8-9AE5-705BAF57C710}" type="datetimeFigureOut">
              <a:rPr lang="en-US" smtClean="0"/>
              <a:t>4/20/2026</a:t>
            </a:fld>
            <a:endParaRPr lang="en-US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C8C066-CFEC-417B-B7C4-0AAD81F934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3662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E4987E-D163-C4FD-C3C5-BA97218D43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A0C4351-CB10-62C7-2401-C3FAC5AD272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AAB7FDE-9A60-007E-C38F-142125E37D6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09DD7D-A8A6-E216-9470-E0F5357ED42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C8C066-CFEC-417B-B7C4-0AAD81F934C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972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19965" y="3534924"/>
            <a:ext cx="18359596" cy="7519835"/>
          </a:xfrm>
        </p:spPr>
        <p:txBody>
          <a:bodyPr anchor="b"/>
          <a:lstStyle>
            <a:lvl1pPr algn="ctr">
              <a:defRPr sz="14173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9941" y="11344752"/>
            <a:ext cx="16199644" cy="5214884"/>
          </a:xfrm>
        </p:spPr>
        <p:txBody>
          <a:bodyPr/>
          <a:lstStyle>
            <a:lvl1pPr marL="0" indent="0" algn="ctr">
              <a:buNone/>
              <a:defRPr sz="5669"/>
            </a:lvl1pPr>
            <a:lvl2pPr marL="1079998" indent="0" algn="ctr">
              <a:buNone/>
              <a:defRPr sz="4724"/>
            </a:lvl2pPr>
            <a:lvl3pPr marL="2159996" indent="0" algn="ctr">
              <a:buNone/>
              <a:defRPr sz="4252"/>
            </a:lvl3pPr>
            <a:lvl4pPr marL="3239994" indent="0" algn="ctr">
              <a:buNone/>
              <a:defRPr sz="3780"/>
            </a:lvl4pPr>
            <a:lvl5pPr marL="4319991" indent="0" algn="ctr">
              <a:buNone/>
              <a:defRPr sz="3780"/>
            </a:lvl5pPr>
            <a:lvl6pPr marL="5399989" indent="0" algn="ctr">
              <a:buNone/>
              <a:defRPr sz="3780"/>
            </a:lvl6pPr>
            <a:lvl7pPr marL="6479987" indent="0" algn="ctr">
              <a:buNone/>
              <a:defRPr sz="3780"/>
            </a:lvl7pPr>
            <a:lvl8pPr marL="7559985" indent="0" algn="ctr">
              <a:buNone/>
              <a:defRPr sz="3780"/>
            </a:lvl8pPr>
            <a:lvl9pPr marL="8639983" indent="0" algn="ctr">
              <a:buNone/>
              <a:defRPr sz="3780"/>
            </a:lvl9pPr>
          </a:lstStyle>
          <a:p>
            <a:r>
              <a:rPr lang="de-DE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8F312-4D13-4970-982B-0CF1DD45BDDA}" type="datetimeFigureOut">
              <a:rPr lang="de-DE" smtClean="0"/>
              <a:t>20.04.2026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81E5-0AE1-42F2-A192-B2E17D2E53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547922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8F312-4D13-4970-982B-0CF1DD45BDDA}" type="datetimeFigureOut">
              <a:rPr lang="de-DE" smtClean="0"/>
              <a:t>20.04.2026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81E5-0AE1-42F2-A192-B2E17D2E53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997823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457161" y="1149975"/>
            <a:ext cx="4657398" cy="18304599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968" y="1149975"/>
            <a:ext cx="13702199" cy="18304599"/>
          </a:xfrm>
        </p:spPr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8F312-4D13-4970-982B-0CF1DD45BDDA}" type="datetimeFigureOut">
              <a:rPr lang="de-DE" smtClean="0"/>
              <a:t>20.04.2026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81E5-0AE1-42F2-A192-B2E17D2E53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44556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8F312-4D13-4970-982B-0CF1DD45BDDA}" type="datetimeFigureOut">
              <a:rPr lang="de-DE" smtClean="0"/>
              <a:t>20.04.2026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81E5-0AE1-42F2-A192-B2E17D2E53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985106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3719" y="5384888"/>
            <a:ext cx="18629590" cy="8984801"/>
          </a:xfrm>
        </p:spPr>
        <p:txBody>
          <a:bodyPr anchor="b"/>
          <a:lstStyle>
            <a:lvl1pPr>
              <a:defRPr sz="14173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73719" y="14454688"/>
            <a:ext cx="18629590" cy="4724895"/>
          </a:xfrm>
        </p:spPr>
        <p:txBody>
          <a:bodyPr/>
          <a:lstStyle>
            <a:lvl1pPr marL="0" indent="0">
              <a:buNone/>
              <a:defRPr sz="5669">
                <a:solidFill>
                  <a:schemeClr val="tx1"/>
                </a:solidFill>
              </a:defRPr>
            </a:lvl1pPr>
            <a:lvl2pPr marL="1079998" indent="0">
              <a:buNone/>
              <a:defRPr sz="4724">
                <a:solidFill>
                  <a:schemeClr val="tx1">
                    <a:tint val="75000"/>
                  </a:schemeClr>
                </a:solidFill>
              </a:defRPr>
            </a:lvl2pPr>
            <a:lvl3pPr marL="2159996" indent="0">
              <a:buNone/>
              <a:defRPr sz="4252">
                <a:solidFill>
                  <a:schemeClr val="tx1">
                    <a:tint val="75000"/>
                  </a:schemeClr>
                </a:solidFill>
              </a:defRPr>
            </a:lvl3pPr>
            <a:lvl4pPr marL="3239994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4pPr>
            <a:lvl5pPr marL="4319991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5pPr>
            <a:lvl6pPr marL="5399989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6pPr>
            <a:lvl7pPr marL="6479987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7pPr>
            <a:lvl8pPr marL="7559985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8pPr>
            <a:lvl9pPr marL="8639983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8F312-4D13-4970-982B-0CF1DD45BDDA}" type="datetimeFigureOut">
              <a:rPr lang="de-DE" smtClean="0"/>
              <a:t>20.04.2026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81E5-0AE1-42F2-A192-B2E17D2E53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234856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967" y="5749874"/>
            <a:ext cx="9179798" cy="13704700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34760" y="5749874"/>
            <a:ext cx="9179798" cy="13704700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8F312-4D13-4970-982B-0CF1DD45BDDA}" type="datetimeFigureOut">
              <a:rPr lang="de-DE" smtClean="0"/>
              <a:t>20.04.2026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81E5-0AE1-42F2-A192-B2E17D2E53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89776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781" y="1149979"/>
            <a:ext cx="18629590" cy="4174910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7783" y="5294885"/>
            <a:ext cx="9137610" cy="2594941"/>
          </a:xfrm>
        </p:spPr>
        <p:txBody>
          <a:bodyPr anchor="b"/>
          <a:lstStyle>
            <a:lvl1pPr marL="0" indent="0">
              <a:buNone/>
              <a:defRPr sz="5669" b="1"/>
            </a:lvl1pPr>
            <a:lvl2pPr marL="1079998" indent="0">
              <a:buNone/>
              <a:defRPr sz="4724" b="1"/>
            </a:lvl2pPr>
            <a:lvl3pPr marL="2159996" indent="0">
              <a:buNone/>
              <a:defRPr sz="4252" b="1"/>
            </a:lvl3pPr>
            <a:lvl4pPr marL="3239994" indent="0">
              <a:buNone/>
              <a:defRPr sz="3780" b="1"/>
            </a:lvl4pPr>
            <a:lvl5pPr marL="4319991" indent="0">
              <a:buNone/>
              <a:defRPr sz="3780" b="1"/>
            </a:lvl5pPr>
            <a:lvl6pPr marL="5399989" indent="0">
              <a:buNone/>
              <a:defRPr sz="3780" b="1"/>
            </a:lvl6pPr>
            <a:lvl7pPr marL="6479987" indent="0">
              <a:buNone/>
              <a:defRPr sz="3780" b="1"/>
            </a:lvl7pPr>
            <a:lvl8pPr marL="7559985" indent="0">
              <a:buNone/>
              <a:defRPr sz="3780" b="1"/>
            </a:lvl8pPr>
            <a:lvl9pPr marL="8639983" indent="0">
              <a:buNone/>
              <a:defRPr sz="378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7783" y="7889827"/>
            <a:ext cx="9137610" cy="11604746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934761" y="5294885"/>
            <a:ext cx="9182611" cy="2594941"/>
          </a:xfrm>
        </p:spPr>
        <p:txBody>
          <a:bodyPr anchor="b"/>
          <a:lstStyle>
            <a:lvl1pPr marL="0" indent="0">
              <a:buNone/>
              <a:defRPr sz="5669" b="1"/>
            </a:lvl1pPr>
            <a:lvl2pPr marL="1079998" indent="0">
              <a:buNone/>
              <a:defRPr sz="4724" b="1"/>
            </a:lvl2pPr>
            <a:lvl3pPr marL="2159996" indent="0">
              <a:buNone/>
              <a:defRPr sz="4252" b="1"/>
            </a:lvl3pPr>
            <a:lvl4pPr marL="3239994" indent="0">
              <a:buNone/>
              <a:defRPr sz="3780" b="1"/>
            </a:lvl4pPr>
            <a:lvl5pPr marL="4319991" indent="0">
              <a:buNone/>
              <a:defRPr sz="3780" b="1"/>
            </a:lvl5pPr>
            <a:lvl6pPr marL="5399989" indent="0">
              <a:buNone/>
              <a:defRPr sz="3780" b="1"/>
            </a:lvl6pPr>
            <a:lvl7pPr marL="6479987" indent="0">
              <a:buNone/>
              <a:defRPr sz="3780" b="1"/>
            </a:lvl7pPr>
            <a:lvl8pPr marL="7559985" indent="0">
              <a:buNone/>
              <a:defRPr sz="3780" b="1"/>
            </a:lvl8pPr>
            <a:lvl9pPr marL="8639983" indent="0">
              <a:buNone/>
              <a:defRPr sz="378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934761" y="7889827"/>
            <a:ext cx="9182611" cy="11604746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8F312-4D13-4970-982B-0CF1DD45BDDA}" type="datetimeFigureOut">
              <a:rPr lang="de-DE" smtClean="0"/>
              <a:t>20.04.2026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81E5-0AE1-42F2-A192-B2E17D2E53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625822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8F312-4D13-4970-982B-0CF1DD45BDDA}" type="datetimeFigureOut">
              <a:rPr lang="de-DE" smtClean="0"/>
              <a:t>20.04.2026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81E5-0AE1-42F2-A192-B2E17D2E53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28871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8F312-4D13-4970-982B-0CF1DD45BDDA}" type="datetimeFigureOut">
              <a:rPr lang="de-DE" smtClean="0"/>
              <a:t>20.04.2026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81E5-0AE1-42F2-A192-B2E17D2E53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991038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781" y="1439968"/>
            <a:ext cx="6966409" cy="5039889"/>
          </a:xfrm>
        </p:spPr>
        <p:txBody>
          <a:bodyPr anchor="b"/>
          <a:lstStyle>
            <a:lvl1pPr>
              <a:defRPr sz="7559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82611" y="3109937"/>
            <a:ext cx="10934760" cy="15349662"/>
          </a:xfrm>
        </p:spPr>
        <p:txBody>
          <a:bodyPr/>
          <a:lstStyle>
            <a:lvl1pPr>
              <a:defRPr sz="7559"/>
            </a:lvl1pPr>
            <a:lvl2pPr>
              <a:defRPr sz="6614"/>
            </a:lvl2pPr>
            <a:lvl3pPr>
              <a:defRPr sz="5669"/>
            </a:lvl3pPr>
            <a:lvl4pPr>
              <a:defRPr sz="4724"/>
            </a:lvl4pPr>
            <a:lvl5pPr>
              <a:defRPr sz="4724"/>
            </a:lvl5pPr>
            <a:lvl6pPr>
              <a:defRPr sz="4724"/>
            </a:lvl6pPr>
            <a:lvl7pPr>
              <a:defRPr sz="4724"/>
            </a:lvl7pPr>
            <a:lvl8pPr>
              <a:defRPr sz="4724"/>
            </a:lvl8pPr>
            <a:lvl9pPr>
              <a:defRPr sz="4724"/>
            </a:lvl9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7781" y="6479857"/>
            <a:ext cx="6966409" cy="12004738"/>
          </a:xfrm>
        </p:spPr>
        <p:txBody>
          <a:bodyPr/>
          <a:lstStyle>
            <a:lvl1pPr marL="0" indent="0">
              <a:buNone/>
              <a:defRPr sz="3780"/>
            </a:lvl1pPr>
            <a:lvl2pPr marL="1079998" indent="0">
              <a:buNone/>
              <a:defRPr sz="3307"/>
            </a:lvl2pPr>
            <a:lvl3pPr marL="2159996" indent="0">
              <a:buNone/>
              <a:defRPr sz="2835"/>
            </a:lvl3pPr>
            <a:lvl4pPr marL="3239994" indent="0">
              <a:buNone/>
              <a:defRPr sz="2362"/>
            </a:lvl4pPr>
            <a:lvl5pPr marL="4319991" indent="0">
              <a:buNone/>
              <a:defRPr sz="2362"/>
            </a:lvl5pPr>
            <a:lvl6pPr marL="5399989" indent="0">
              <a:buNone/>
              <a:defRPr sz="2362"/>
            </a:lvl6pPr>
            <a:lvl7pPr marL="6479987" indent="0">
              <a:buNone/>
              <a:defRPr sz="2362"/>
            </a:lvl7pPr>
            <a:lvl8pPr marL="7559985" indent="0">
              <a:buNone/>
              <a:defRPr sz="2362"/>
            </a:lvl8pPr>
            <a:lvl9pPr marL="8639983" indent="0">
              <a:buNone/>
              <a:defRPr sz="2362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8F312-4D13-4970-982B-0CF1DD45BDDA}" type="datetimeFigureOut">
              <a:rPr lang="de-DE" smtClean="0"/>
              <a:t>20.04.2026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81E5-0AE1-42F2-A192-B2E17D2E53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930341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781" y="1439968"/>
            <a:ext cx="6966409" cy="5039889"/>
          </a:xfrm>
        </p:spPr>
        <p:txBody>
          <a:bodyPr anchor="b"/>
          <a:lstStyle>
            <a:lvl1pPr>
              <a:defRPr sz="7559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82611" y="3109937"/>
            <a:ext cx="10934760" cy="15349662"/>
          </a:xfrm>
        </p:spPr>
        <p:txBody>
          <a:bodyPr anchor="t"/>
          <a:lstStyle>
            <a:lvl1pPr marL="0" indent="0">
              <a:buNone/>
              <a:defRPr sz="7559"/>
            </a:lvl1pPr>
            <a:lvl2pPr marL="1079998" indent="0">
              <a:buNone/>
              <a:defRPr sz="6614"/>
            </a:lvl2pPr>
            <a:lvl3pPr marL="2159996" indent="0">
              <a:buNone/>
              <a:defRPr sz="5669"/>
            </a:lvl3pPr>
            <a:lvl4pPr marL="3239994" indent="0">
              <a:buNone/>
              <a:defRPr sz="4724"/>
            </a:lvl4pPr>
            <a:lvl5pPr marL="4319991" indent="0">
              <a:buNone/>
              <a:defRPr sz="4724"/>
            </a:lvl5pPr>
            <a:lvl6pPr marL="5399989" indent="0">
              <a:buNone/>
              <a:defRPr sz="4724"/>
            </a:lvl6pPr>
            <a:lvl7pPr marL="6479987" indent="0">
              <a:buNone/>
              <a:defRPr sz="4724"/>
            </a:lvl7pPr>
            <a:lvl8pPr marL="7559985" indent="0">
              <a:buNone/>
              <a:defRPr sz="4724"/>
            </a:lvl8pPr>
            <a:lvl9pPr marL="8639983" indent="0">
              <a:buNone/>
              <a:defRPr sz="4724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7781" y="6479857"/>
            <a:ext cx="6966409" cy="12004738"/>
          </a:xfrm>
        </p:spPr>
        <p:txBody>
          <a:bodyPr/>
          <a:lstStyle>
            <a:lvl1pPr marL="0" indent="0">
              <a:buNone/>
              <a:defRPr sz="3780"/>
            </a:lvl1pPr>
            <a:lvl2pPr marL="1079998" indent="0">
              <a:buNone/>
              <a:defRPr sz="3307"/>
            </a:lvl2pPr>
            <a:lvl3pPr marL="2159996" indent="0">
              <a:buNone/>
              <a:defRPr sz="2835"/>
            </a:lvl3pPr>
            <a:lvl4pPr marL="3239994" indent="0">
              <a:buNone/>
              <a:defRPr sz="2362"/>
            </a:lvl4pPr>
            <a:lvl5pPr marL="4319991" indent="0">
              <a:buNone/>
              <a:defRPr sz="2362"/>
            </a:lvl5pPr>
            <a:lvl6pPr marL="5399989" indent="0">
              <a:buNone/>
              <a:defRPr sz="2362"/>
            </a:lvl6pPr>
            <a:lvl7pPr marL="6479987" indent="0">
              <a:buNone/>
              <a:defRPr sz="2362"/>
            </a:lvl7pPr>
            <a:lvl8pPr marL="7559985" indent="0">
              <a:buNone/>
              <a:defRPr sz="2362"/>
            </a:lvl8pPr>
            <a:lvl9pPr marL="8639983" indent="0">
              <a:buNone/>
              <a:defRPr sz="2362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8F312-4D13-4970-982B-0CF1DD45BDDA}" type="datetimeFigureOut">
              <a:rPr lang="de-DE" smtClean="0"/>
              <a:t>20.04.2026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81E5-0AE1-42F2-A192-B2E17D2E53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964754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968" y="1149979"/>
            <a:ext cx="18629590" cy="41749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968" y="5749874"/>
            <a:ext cx="18629590" cy="137047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484967" y="20019564"/>
            <a:ext cx="4859893" cy="11499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83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B8F312-4D13-4970-982B-0CF1DD45BDDA}" type="datetimeFigureOut">
              <a:rPr lang="de-DE" smtClean="0"/>
              <a:t>20.04.2026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154843" y="20019564"/>
            <a:ext cx="7289840" cy="11499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83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254665" y="20019564"/>
            <a:ext cx="4859893" cy="11499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3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3981E5-0AE1-42F2-A192-B2E17D2E53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20379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2159996" rtl="0" eaLnBrk="1" latinLnBrk="0" hangingPunct="1">
        <a:lnSpc>
          <a:spcPct val="90000"/>
        </a:lnSpc>
        <a:spcBef>
          <a:spcPct val="0"/>
        </a:spcBef>
        <a:buNone/>
        <a:defRPr sz="1039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39999" indent="-539999" algn="l" defTabSz="2159996" rtl="0" eaLnBrk="1" latinLnBrk="0" hangingPunct="1">
        <a:lnSpc>
          <a:spcPct val="90000"/>
        </a:lnSpc>
        <a:spcBef>
          <a:spcPts val="2362"/>
        </a:spcBef>
        <a:buFont typeface="Arial" panose="020B0604020202020204" pitchFamily="34" charset="0"/>
        <a:buChar char="•"/>
        <a:defRPr sz="6614" kern="1200">
          <a:solidFill>
            <a:schemeClr val="tx1"/>
          </a:solidFill>
          <a:latin typeface="+mn-lt"/>
          <a:ea typeface="+mn-ea"/>
          <a:cs typeface="+mn-cs"/>
        </a:defRPr>
      </a:lvl1pPr>
      <a:lvl2pPr marL="1619997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5669" kern="1200">
          <a:solidFill>
            <a:schemeClr val="tx1"/>
          </a:solidFill>
          <a:latin typeface="+mn-lt"/>
          <a:ea typeface="+mn-ea"/>
          <a:cs typeface="+mn-cs"/>
        </a:defRPr>
      </a:lvl2pPr>
      <a:lvl3pPr marL="2699995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724" kern="1200">
          <a:solidFill>
            <a:schemeClr val="tx1"/>
          </a:solidFill>
          <a:latin typeface="+mn-lt"/>
          <a:ea typeface="+mn-ea"/>
          <a:cs typeface="+mn-cs"/>
        </a:defRPr>
      </a:lvl3pPr>
      <a:lvl4pPr marL="3779992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4pPr>
      <a:lvl5pPr marL="4859990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5pPr>
      <a:lvl6pPr marL="5939988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6pPr>
      <a:lvl7pPr marL="7019986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7pPr>
      <a:lvl8pPr marL="8099984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8pPr>
      <a:lvl9pPr marL="9179982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1pPr>
      <a:lvl2pPr marL="1079998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2pPr>
      <a:lvl3pPr marL="2159996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3pPr>
      <a:lvl4pPr marL="3239994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4pPr>
      <a:lvl5pPr marL="4319991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5pPr>
      <a:lvl6pPr marL="5399989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6pPr>
      <a:lvl7pPr marL="6479987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7pPr>
      <a:lvl8pPr marL="7559985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8pPr>
      <a:lvl9pPr marL="8639983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emf"/><Relationship Id="rId5" Type="http://schemas.openxmlformats.org/officeDocument/2006/relationships/oleObject" Target="../embeddings/oleObject2.bin"/><Relationship Id="rId10" Type="http://schemas.openxmlformats.org/officeDocument/2006/relationships/image" Target="../media/image4.emf"/><Relationship Id="rId4" Type="http://schemas.openxmlformats.org/officeDocument/2006/relationships/image" Target="../media/image1.emf"/><Relationship Id="rId9" Type="http://schemas.openxmlformats.org/officeDocument/2006/relationships/oleObject" Target="../embeddings/oleObject4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50198C-5852-F147-3E93-C646BB69D7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hteck 4">
            <a:extLst>
              <a:ext uri="{FF2B5EF4-FFF2-40B4-BE49-F238E27FC236}">
                <a16:creationId xmlns:a16="http://schemas.microsoft.com/office/drawing/2014/main" id="{148C36BE-6496-7825-3098-088FE1EDBB52}"/>
              </a:ext>
            </a:extLst>
          </p:cNvPr>
          <p:cNvSpPr/>
          <p:nvPr/>
        </p:nvSpPr>
        <p:spPr>
          <a:xfrm>
            <a:off x="628176" y="612640"/>
            <a:ext cx="2723181" cy="10156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de-DE" sz="6000" b="1" dirty="0"/>
              <a:t>Figure 3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A1F6130-39EE-CB09-33FF-44206123DD66}"/>
              </a:ext>
            </a:extLst>
          </p:cNvPr>
          <p:cNvGrpSpPr/>
          <p:nvPr/>
        </p:nvGrpSpPr>
        <p:grpSpPr>
          <a:xfrm>
            <a:off x="-1" y="1933729"/>
            <a:ext cx="21599525" cy="17049851"/>
            <a:chOff x="-1" y="1933729"/>
            <a:chExt cx="21599525" cy="17049851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46A79C57-4E87-E4EA-99C2-3B9B2D1A8D60}"/>
                </a:ext>
              </a:extLst>
            </p:cNvPr>
            <p:cNvGrpSpPr/>
            <p:nvPr/>
          </p:nvGrpSpPr>
          <p:grpSpPr>
            <a:xfrm>
              <a:off x="-1" y="1933729"/>
              <a:ext cx="21599525" cy="16771314"/>
              <a:chOff x="-1" y="1933729"/>
              <a:chExt cx="21599525" cy="16771314"/>
            </a:xfrm>
          </p:grpSpPr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F255EA7E-B3AE-EC91-D1FB-F79B4688B8BF}"/>
                  </a:ext>
                </a:extLst>
              </p:cNvPr>
              <p:cNvGrpSpPr/>
              <p:nvPr/>
            </p:nvGrpSpPr>
            <p:grpSpPr>
              <a:xfrm>
                <a:off x="-1" y="2542133"/>
                <a:ext cx="21599525" cy="16162910"/>
                <a:chOff x="-1" y="2542133"/>
                <a:chExt cx="21599525" cy="16162910"/>
              </a:xfrm>
            </p:grpSpPr>
            <p:grpSp>
              <p:nvGrpSpPr>
                <p:cNvPr id="12" name="Group 11">
                  <a:extLst>
                    <a:ext uri="{FF2B5EF4-FFF2-40B4-BE49-F238E27FC236}">
                      <a16:creationId xmlns:a16="http://schemas.microsoft.com/office/drawing/2014/main" id="{4A528919-684E-7CB7-FEDF-2DFAAB6E407D}"/>
                    </a:ext>
                  </a:extLst>
                </p:cNvPr>
                <p:cNvGrpSpPr/>
                <p:nvPr/>
              </p:nvGrpSpPr>
              <p:grpSpPr>
                <a:xfrm>
                  <a:off x="-1" y="2542133"/>
                  <a:ext cx="21599525" cy="16162910"/>
                  <a:chOff x="0" y="2542134"/>
                  <a:chExt cx="21599525" cy="16162910"/>
                </a:xfrm>
              </p:grpSpPr>
              <p:graphicFrame>
                <p:nvGraphicFramePr>
                  <p:cNvPr id="4" name="Object 3">
                    <a:extLst>
                      <a:ext uri="{FF2B5EF4-FFF2-40B4-BE49-F238E27FC236}">
                        <a16:creationId xmlns:a16="http://schemas.microsoft.com/office/drawing/2014/main" id="{1315E4FE-65E4-5F29-37B9-63CAD115EB15}"/>
                      </a:ext>
                    </a:extLst>
                  </p:cNvPr>
                  <p:cNvGraphicFramePr>
                    <a:graphicFrameLocks noChangeAspect="1"/>
                  </p:cNvGraphicFramePr>
                  <p:nvPr/>
                </p:nvGraphicFramePr>
                <p:xfrm>
                  <a:off x="0" y="2598191"/>
                  <a:ext cx="10287001" cy="8229600"/>
                </p:xfrm>
                <a:graphic>
                  <a:graphicData uri="http://schemas.openxmlformats.org/presentationml/2006/ole">
                    <mc:AlternateContent xmlns:mc="http://schemas.openxmlformats.org/markup-compatibility/2006">
                      <mc:Choice xmlns:v="urn:schemas-microsoft-com:vml" Requires="v">
                        <p:oleObj name="Graph" r:id="rId3" imgW="9144000" imgH="7314891" progId="Origin95.Graph">
                          <p:embed/>
                        </p:oleObj>
                      </mc:Choice>
                      <mc:Fallback>
                        <p:oleObj name="Graph" r:id="rId3" imgW="9144000" imgH="7314891" progId="Origin95.Graph">
                          <p:embed/>
                          <p:pic>
                            <p:nvPicPr>
                              <p:cNvPr id="4" name="Object 3">
                                <a:extLst>
                                  <a:ext uri="{FF2B5EF4-FFF2-40B4-BE49-F238E27FC236}">
                                    <a16:creationId xmlns:a16="http://schemas.microsoft.com/office/drawing/2014/main" id="{1315E4FE-65E4-5F29-37B9-63CAD115EB15}"/>
                                  </a:ext>
                                </a:extLst>
                              </p:cNvPr>
                              <p:cNvPicPr/>
                              <p:nvPr/>
                            </p:nvPicPr>
                            <p:blipFill>
                              <a:blip r:embed="rId4"/>
                              <a:stretch>
                                <a:fillRect/>
                              </a:stretch>
                            </p:blipFill>
                            <p:spPr>
                              <a:xfrm>
                                <a:off x="0" y="2598191"/>
                                <a:ext cx="10287001" cy="8229600"/>
                              </a:xfrm>
                              <a:prstGeom prst="rect">
                                <a:avLst/>
                              </a:prstGeom>
                            </p:spPr>
                          </p:pic>
                        </p:oleObj>
                      </mc:Fallback>
                    </mc:AlternateContent>
                  </a:graphicData>
                </a:graphic>
              </p:graphicFrame>
              <p:graphicFrame>
                <p:nvGraphicFramePr>
                  <p:cNvPr id="5" name="Object 4">
                    <a:extLst>
                      <a:ext uri="{FF2B5EF4-FFF2-40B4-BE49-F238E27FC236}">
                        <a16:creationId xmlns:a16="http://schemas.microsoft.com/office/drawing/2014/main" id="{339AF5FB-BB54-21A5-96E7-4E70D81A71AA}"/>
                      </a:ext>
                    </a:extLst>
                  </p:cNvPr>
                  <p:cNvGraphicFramePr>
                    <a:graphicFrameLocks noChangeAspect="1"/>
                  </p:cNvGraphicFramePr>
                  <p:nvPr/>
                </p:nvGraphicFramePr>
                <p:xfrm>
                  <a:off x="10799762" y="2542134"/>
                  <a:ext cx="10287000" cy="8229600"/>
                </p:xfrm>
                <a:graphic>
                  <a:graphicData uri="http://schemas.openxmlformats.org/presentationml/2006/ole">
                    <mc:AlternateContent xmlns:mc="http://schemas.openxmlformats.org/markup-compatibility/2006">
                      <mc:Choice xmlns:v="urn:schemas-microsoft-com:vml" Requires="v">
                        <p:oleObj name="Graph" r:id="rId5" imgW="9144000" imgH="7314891" progId="Origin95.Graph">
                          <p:embed/>
                        </p:oleObj>
                      </mc:Choice>
                      <mc:Fallback>
                        <p:oleObj name="Graph" r:id="rId5" imgW="9144000" imgH="7314891" progId="Origin95.Graph">
                          <p:embed/>
                          <p:pic>
                            <p:nvPicPr>
                              <p:cNvPr id="5" name="Object 4">
                                <a:extLst>
                                  <a:ext uri="{FF2B5EF4-FFF2-40B4-BE49-F238E27FC236}">
                                    <a16:creationId xmlns:a16="http://schemas.microsoft.com/office/drawing/2014/main" id="{339AF5FB-BB54-21A5-96E7-4E70D81A71AA}"/>
                                  </a:ext>
                                </a:extLst>
                              </p:cNvPr>
                              <p:cNvPicPr/>
                              <p:nvPr/>
                            </p:nvPicPr>
                            <p:blipFill>
                              <a:blip r:embed="rId6"/>
                              <a:stretch>
                                <a:fillRect/>
                              </a:stretch>
                            </p:blipFill>
                            <p:spPr>
                              <a:xfrm>
                                <a:off x="10799762" y="2542134"/>
                                <a:ext cx="10287000" cy="8229600"/>
                              </a:xfrm>
                              <a:prstGeom prst="rect">
                                <a:avLst/>
                              </a:prstGeom>
                            </p:spPr>
                          </p:pic>
                        </p:oleObj>
                      </mc:Fallback>
                    </mc:AlternateContent>
                  </a:graphicData>
                </a:graphic>
              </p:graphicFrame>
              <p:graphicFrame>
                <p:nvGraphicFramePr>
                  <p:cNvPr id="11" name="Object 10">
                    <a:extLst>
                      <a:ext uri="{FF2B5EF4-FFF2-40B4-BE49-F238E27FC236}">
                        <a16:creationId xmlns:a16="http://schemas.microsoft.com/office/drawing/2014/main" id="{53FB2EC3-9EAC-D235-F6C2-32D443A40B1D}"/>
                      </a:ext>
                    </a:extLst>
                  </p:cNvPr>
                  <p:cNvGraphicFramePr>
                    <a:graphicFrameLocks noChangeAspect="1"/>
                  </p:cNvGraphicFramePr>
                  <p:nvPr/>
                </p:nvGraphicFramePr>
                <p:xfrm>
                  <a:off x="11312525" y="10475444"/>
                  <a:ext cx="10287000" cy="8229600"/>
                </p:xfrm>
                <a:graphic>
                  <a:graphicData uri="http://schemas.openxmlformats.org/presentationml/2006/ole">
                    <mc:AlternateContent xmlns:mc="http://schemas.openxmlformats.org/markup-compatibility/2006">
                      <mc:Choice xmlns:v="urn:schemas-microsoft-com:vml" Requires="v">
                        <p:oleObj name="Graph" r:id="rId7" imgW="9144000" imgH="7314891" progId="Origin95.Graph">
                          <p:embed/>
                        </p:oleObj>
                      </mc:Choice>
                      <mc:Fallback>
                        <p:oleObj name="Graph" r:id="rId7" imgW="9144000" imgH="7314891" progId="Origin95.Graph">
                          <p:embed/>
                          <p:pic>
                            <p:nvPicPr>
                              <p:cNvPr id="11" name="Object 10">
                                <a:extLst>
                                  <a:ext uri="{FF2B5EF4-FFF2-40B4-BE49-F238E27FC236}">
                                    <a16:creationId xmlns:a16="http://schemas.microsoft.com/office/drawing/2014/main" id="{53FB2EC3-9EAC-D235-F6C2-32D443A40B1D}"/>
                                  </a:ext>
                                </a:extLst>
                              </p:cNvPr>
                              <p:cNvPicPr/>
                              <p:nvPr/>
                            </p:nvPicPr>
                            <p:blipFill>
                              <a:blip r:embed="rId8"/>
                              <a:stretch>
                                <a:fillRect/>
                              </a:stretch>
                            </p:blipFill>
                            <p:spPr>
                              <a:xfrm>
                                <a:off x="11312525" y="10475444"/>
                                <a:ext cx="10287000" cy="8229600"/>
                              </a:xfrm>
                              <a:prstGeom prst="rect">
                                <a:avLst/>
                              </a:prstGeom>
                            </p:spPr>
                          </p:pic>
                        </p:oleObj>
                      </mc:Fallback>
                    </mc:AlternateContent>
                  </a:graphicData>
                </a:graphic>
              </p:graphicFrame>
            </p:grpSp>
            <p:sp>
              <p:nvSpPr>
                <p:cNvPr id="16" name="TextBox 15">
                  <a:extLst>
                    <a:ext uri="{FF2B5EF4-FFF2-40B4-BE49-F238E27FC236}">
                      <a16:creationId xmlns:a16="http://schemas.microsoft.com/office/drawing/2014/main" id="{1E754C84-1B8F-C88B-4567-6B19CADA4302}"/>
                    </a:ext>
                  </a:extLst>
                </p:cNvPr>
                <p:cNvSpPr txBox="1"/>
                <p:nvPr/>
              </p:nvSpPr>
              <p:spPr>
                <a:xfrm>
                  <a:off x="12608800" y="10234398"/>
                  <a:ext cx="1607407" cy="72051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endParaRPr lang="de-DE" b="1" dirty="0"/>
                </a:p>
              </p:txBody>
            </p:sp>
          </p:grpSp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98A65B15-3701-CD76-DC14-74D23BDEE87F}"/>
                  </a:ext>
                </a:extLst>
              </p:cNvPr>
              <p:cNvGrpSpPr/>
              <p:nvPr/>
            </p:nvGrpSpPr>
            <p:grpSpPr>
              <a:xfrm>
                <a:off x="1789357" y="1933729"/>
                <a:ext cx="16874274" cy="9041044"/>
                <a:chOff x="1789357" y="1933729"/>
                <a:chExt cx="16874274" cy="9041044"/>
              </a:xfrm>
            </p:grpSpPr>
            <p:sp>
              <p:nvSpPr>
                <p:cNvPr id="2" name="Rectangle 1">
                  <a:extLst>
                    <a:ext uri="{FF2B5EF4-FFF2-40B4-BE49-F238E27FC236}">
                      <a16:creationId xmlns:a16="http://schemas.microsoft.com/office/drawing/2014/main" id="{6BD4208A-49B6-FFA4-3715-8E4793DED983}"/>
                    </a:ext>
                  </a:extLst>
                </p:cNvPr>
                <p:cNvSpPr/>
                <p:nvPr/>
              </p:nvSpPr>
              <p:spPr>
                <a:xfrm>
                  <a:off x="1789357" y="1933729"/>
                  <a:ext cx="781725" cy="744769"/>
                </a:xfrm>
                <a:prstGeom prst="rect">
                  <a:avLst/>
                </a:prstGeom>
              </p:spPr>
              <p:style>
                <a:lnRef idx="2">
                  <a:schemeClr val="dk1">
                    <a:shade val="15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de-DE" sz="4000" b="1" dirty="0">
                      <a:solidFill>
                        <a:schemeClr val="bg1"/>
                      </a:solidFill>
                    </a:rPr>
                    <a:t>A</a:t>
                  </a:r>
                </a:p>
              </p:txBody>
            </p:sp>
            <p:sp>
              <p:nvSpPr>
                <p:cNvPr id="6" name="Rectangle 5">
                  <a:extLst>
                    <a:ext uri="{FF2B5EF4-FFF2-40B4-BE49-F238E27FC236}">
                      <a16:creationId xmlns:a16="http://schemas.microsoft.com/office/drawing/2014/main" id="{2E60550E-AE8A-8611-E6A1-0A083122AB8B}"/>
                    </a:ext>
                  </a:extLst>
                </p:cNvPr>
                <p:cNvSpPr/>
                <p:nvPr/>
              </p:nvSpPr>
              <p:spPr>
                <a:xfrm>
                  <a:off x="12695151" y="1933729"/>
                  <a:ext cx="781725" cy="744769"/>
                </a:xfrm>
                <a:prstGeom prst="rect">
                  <a:avLst/>
                </a:prstGeom>
              </p:spPr>
              <p:style>
                <a:lnRef idx="2">
                  <a:schemeClr val="dk1">
                    <a:shade val="15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de-DE" sz="4000" b="1" dirty="0">
                      <a:solidFill>
                        <a:schemeClr val="bg1"/>
                      </a:solidFill>
                    </a:rPr>
                    <a:t>B</a:t>
                  </a:r>
                </a:p>
              </p:txBody>
            </p:sp>
            <p:sp>
              <p:nvSpPr>
                <p:cNvPr id="7" name="Rectangle 6">
                  <a:extLst>
                    <a:ext uri="{FF2B5EF4-FFF2-40B4-BE49-F238E27FC236}">
                      <a16:creationId xmlns:a16="http://schemas.microsoft.com/office/drawing/2014/main" id="{86B9A006-0EA8-5FD9-7391-B4CBA0D749F6}"/>
                    </a:ext>
                  </a:extLst>
                </p:cNvPr>
                <p:cNvSpPr/>
                <p:nvPr/>
              </p:nvSpPr>
              <p:spPr>
                <a:xfrm>
                  <a:off x="12704676" y="10230004"/>
                  <a:ext cx="781725" cy="744769"/>
                </a:xfrm>
                <a:prstGeom prst="rect">
                  <a:avLst/>
                </a:prstGeom>
              </p:spPr>
              <p:style>
                <a:lnRef idx="2">
                  <a:schemeClr val="dk1">
                    <a:shade val="15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de-DE" sz="4000" b="1" dirty="0">
                      <a:solidFill>
                        <a:schemeClr val="bg1"/>
                      </a:solidFill>
                    </a:rPr>
                    <a:t>D</a:t>
                  </a:r>
                </a:p>
              </p:txBody>
            </p:sp>
            <p:sp>
              <p:nvSpPr>
                <p:cNvPr id="8" name="Rectangle 7">
                  <a:extLst>
                    <a:ext uri="{FF2B5EF4-FFF2-40B4-BE49-F238E27FC236}">
                      <a16:creationId xmlns:a16="http://schemas.microsoft.com/office/drawing/2014/main" id="{78645A5C-91D4-468E-0385-683F689DBEB3}"/>
                    </a:ext>
                  </a:extLst>
                </p:cNvPr>
                <p:cNvSpPr/>
                <p:nvPr/>
              </p:nvSpPr>
              <p:spPr>
                <a:xfrm>
                  <a:off x="17881906" y="10210147"/>
                  <a:ext cx="781725" cy="744769"/>
                </a:xfrm>
                <a:prstGeom prst="rect">
                  <a:avLst/>
                </a:prstGeom>
              </p:spPr>
              <p:style>
                <a:lnRef idx="2">
                  <a:schemeClr val="dk1">
                    <a:shade val="15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de-DE" sz="4000" b="1" dirty="0">
                      <a:solidFill>
                        <a:schemeClr val="bg1"/>
                      </a:solidFill>
                    </a:rPr>
                    <a:t>E</a:t>
                  </a:r>
                </a:p>
              </p:txBody>
            </p:sp>
            <p:sp>
              <p:nvSpPr>
                <p:cNvPr id="9" name="Rectangle 8">
                  <a:extLst>
                    <a:ext uri="{FF2B5EF4-FFF2-40B4-BE49-F238E27FC236}">
                      <a16:creationId xmlns:a16="http://schemas.microsoft.com/office/drawing/2014/main" id="{12E58D8A-6574-1918-98B3-F663CAB6F681}"/>
                    </a:ext>
                  </a:extLst>
                </p:cNvPr>
                <p:cNvSpPr/>
                <p:nvPr/>
              </p:nvSpPr>
              <p:spPr>
                <a:xfrm>
                  <a:off x="1906600" y="10210146"/>
                  <a:ext cx="781725" cy="744769"/>
                </a:xfrm>
                <a:prstGeom prst="rect">
                  <a:avLst/>
                </a:prstGeom>
              </p:spPr>
              <p:style>
                <a:lnRef idx="2">
                  <a:schemeClr val="dk1">
                    <a:shade val="15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de-DE" sz="4000" b="1" dirty="0">
                      <a:solidFill>
                        <a:schemeClr val="bg1"/>
                      </a:solidFill>
                    </a:rPr>
                    <a:t>C</a:t>
                  </a:r>
                </a:p>
              </p:txBody>
            </p:sp>
          </p:grpSp>
        </p:grpSp>
        <p:graphicFrame>
          <p:nvGraphicFramePr>
            <p:cNvPr id="13" name="Object 12">
              <a:extLst>
                <a:ext uri="{FF2B5EF4-FFF2-40B4-BE49-F238E27FC236}">
                  <a16:creationId xmlns:a16="http://schemas.microsoft.com/office/drawing/2014/main" id="{5C2BC644-5353-A6F4-821E-758297A7503D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0" y="10753980"/>
            <a:ext cx="10287000" cy="8229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Graph" r:id="rId9" imgW="9144000" imgH="7314891" progId="Origin95.Graph">
                    <p:embed/>
                  </p:oleObj>
                </mc:Choice>
                <mc:Fallback>
                  <p:oleObj name="Graph" r:id="rId9" imgW="9144000" imgH="7314891" progId="Origin95.Graph">
                    <p:embed/>
                    <p:pic>
                      <p:nvPicPr>
                        <p:cNvPr id="13" name="Object 12">
                          <a:extLst>
                            <a:ext uri="{FF2B5EF4-FFF2-40B4-BE49-F238E27FC236}">
                              <a16:creationId xmlns:a16="http://schemas.microsoft.com/office/drawing/2014/main" id="{5C2BC644-5353-A6F4-821E-758297A7503D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0" y="10753980"/>
                          <a:ext cx="10287000" cy="82296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4892241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8</Words>
  <Application>Microsoft Office PowerPoint</Application>
  <PresentationFormat>Custom</PresentationFormat>
  <Paragraphs>7</Paragraphs>
  <Slides>1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Office</vt:lpstr>
      <vt:lpstr>Graph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Shim, Hwirim</dc:creator>
  <cp:lastModifiedBy>Burger, Peter</cp:lastModifiedBy>
  <cp:revision>2392</cp:revision>
  <dcterms:created xsi:type="dcterms:W3CDTF">2015-11-24T11:42:21Z</dcterms:created>
  <dcterms:modified xsi:type="dcterms:W3CDTF">2026-04-20T15:09:37Z</dcterms:modified>
</cp:coreProperties>
</file>